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19.11.2024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19.11.2024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Contralmirante Gil Manuel Larios Gutiérrez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Colima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5618038830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3143321730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8350228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glarios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Seguridad Nacional.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Administración Naval.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Ingeniería en Ciencias Navales.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41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2021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Colima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16/01/2024 -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Campeche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16/07/2021 – 15/01/2024: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20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dirty="0">
              <a:solidFill>
                <a:srgbClr val="660033"/>
              </a:solidFill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amplia experiencia </a:t>
            </a:r>
            <a:r>
              <a:rPr lang="es-MX" sz="1400" b="1" baseline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de 40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años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Ayudante Naval  del Almirante Secretario de Marina  y del Comandante de la Novena Zonal 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de Cargo de  Navegación, Máquinas, Operaciones y Logística;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la Sección de Inteligencia y Operaciones;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Titular de la Residencia del Dragado del Pacífico en Mazatlán, Sinaloa.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Subdirector Operativo del CC2 del Estado Mayor General de la Armada;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Agregado Naval de la Embajada de México en Panamá, Costa Rica y Nicaragua.</a:t>
            </a:r>
            <a:endParaRPr lang="es-MX" sz="1400" b="1" dirty="0">
              <a:solidFill>
                <a:srgbClr val="DEC9A7"/>
              </a:solidFill>
              <a:effectLst/>
              <a:latin typeface="Geomanist Bold" panose="02000503000000020004" pitchFamily="50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2" name="Picture 2" descr="W:\SDCO_Zona Sur\SUR\CV TITULARES DE LAS O R\SEMBLANZAS CURRICULARES TOR -JUNIO 2024\FOTOS\COLIMA- GIL MANUEL LARIOS GUTIÉRREZ.jpg">
            <a:extLst>
              <a:ext uri="{FF2B5EF4-FFF2-40B4-BE49-F238E27FC236}">
                <a16:creationId xmlns:a16="http://schemas.microsoft.com/office/drawing/2014/main" id="{449BF4DB-8938-4BA8-892B-6FD0BCE8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8" y="85857"/>
            <a:ext cx="1126435" cy="13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42383</TotalTime>
  <Words>210</Words>
  <Application>Microsoft Office PowerPoint</Application>
  <PresentationFormat>Panorámica</PresentationFormat>
  <Paragraphs>30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Light</vt:lpstr>
      <vt:lpstr>Montserrat</vt:lpstr>
      <vt:lpstr>Montserrat SemiBold</vt:lpstr>
      <vt:lpstr>MadrePatria</vt:lpstr>
      <vt:lpstr>Geomanist</vt:lpstr>
      <vt:lpstr>Calibri</vt:lpstr>
      <vt:lpstr>Wingdings</vt:lpstr>
      <vt:lpstr>Arial</vt:lpstr>
      <vt:lpstr>Geomanist Bold</vt:lpstr>
      <vt:lpstr>Geomanist Medium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2566</cp:revision>
  <cp:lastPrinted>2024-11-06T00:49:20Z</cp:lastPrinted>
  <dcterms:created xsi:type="dcterms:W3CDTF">2018-12-04T03:27:02Z</dcterms:created>
  <dcterms:modified xsi:type="dcterms:W3CDTF">2024-11-19T17:51:06Z</dcterms:modified>
</cp:coreProperties>
</file>